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2"/>
    <p:sldId id="341" r:id="rId3"/>
    <p:sldId id="342" r:id="rId4"/>
    <p:sldId id="343" r:id="rId5"/>
    <p:sldId id="344" r:id="rId6"/>
    <p:sldId id="345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4" r:id="rId3"/>
    <p:sldLayoutId id="2147483662" r:id="rId4"/>
    <p:sldLayoutId id="2147483663" r:id="rId5"/>
    <p:sldLayoutId id="2147483665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89973" y="3356448"/>
            <a:ext cx="1162955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 smtClean="0"/>
              <a:t>An Introduction to the ACGME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89973" y="6156862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Website Intro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0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6471" r="66793" b="13967"/>
          <a:stretch/>
        </p:blipFill>
        <p:spPr bwMode="auto">
          <a:xfrm>
            <a:off x="286871" y="0"/>
            <a:ext cx="12500161" cy="869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6470" r="66793" b="15073"/>
          <a:stretch/>
        </p:blipFill>
        <p:spPr bwMode="auto">
          <a:xfrm>
            <a:off x="0" y="16609"/>
            <a:ext cx="12711953" cy="867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046" y="5951245"/>
            <a:ext cx="2277034" cy="4516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7" name="Rectangle 6"/>
          <p:cNvSpPr/>
          <p:nvPr/>
        </p:nvSpPr>
        <p:spPr>
          <a:xfrm>
            <a:off x="424929" y="2387475"/>
            <a:ext cx="1619024" cy="6425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9" name="TextBox 8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5918" r="66288" b="15072"/>
          <a:stretch/>
        </p:blipFill>
        <p:spPr bwMode="auto">
          <a:xfrm>
            <a:off x="0" y="0"/>
            <a:ext cx="12837459" cy="85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16919" y="5228615"/>
            <a:ext cx="704427" cy="4334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6" name="Rectangle 5"/>
          <p:cNvSpPr/>
          <p:nvPr/>
        </p:nvSpPr>
        <p:spPr>
          <a:xfrm>
            <a:off x="10688320" y="2431228"/>
            <a:ext cx="1408853" cy="6502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8" name="TextBox 7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6471" r="66793" b="13967"/>
          <a:stretch/>
        </p:blipFill>
        <p:spPr bwMode="auto">
          <a:xfrm>
            <a:off x="340658" y="125506"/>
            <a:ext cx="12407153" cy="86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52391" y="1186130"/>
            <a:ext cx="2800973" cy="9474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6" name="TextBox 5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32</Words>
  <Application>Microsoft Office PowerPoint</Application>
  <PresentationFormat>Custom</PresentationFormat>
  <Paragraphs>9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 New Roman</vt:lpstr>
      <vt:lpstr> Black </vt:lpstr>
      <vt:lpstr>An Introduction to the ACGME</vt:lpstr>
      <vt:lpstr>ACGME Website Intro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100</cp:revision>
  <dcterms:modified xsi:type="dcterms:W3CDTF">2019-02-28T13:10:33Z</dcterms:modified>
</cp:coreProperties>
</file>